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6" r:id="rId12"/>
    <p:sldId id="260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2" autoAdjust="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1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1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1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9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3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11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8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52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0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97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34"/>
          <a:stretch/>
        </p:blipFill>
        <p:spPr>
          <a:xfrm>
            <a:off x="0" y="-2"/>
            <a:ext cx="9144000" cy="13716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3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8967-1E6E-4C30-9519-42C1FF020400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52400" y="-53976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135140" cy="1470025"/>
          </a:xfrm>
        </p:spPr>
        <p:txBody>
          <a:bodyPr>
            <a:noAutofit/>
          </a:bodyPr>
          <a:lstStyle/>
          <a:p>
            <a:r>
              <a:rPr lang="ru-RU" sz="5400" dirty="0"/>
              <a:t>Проект</a:t>
            </a:r>
            <a:r>
              <a:rPr lang="en-US" sz="5400" dirty="0"/>
              <a:t>-</a:t>
            </a:r>
            <a:r>
              <a:rPr lang="ru-RU" sz="5400" dirty="0"/>
              <a:t>игра:</a:t>
            </a:r>
            <a:br>
              <a:rPr lang="en-US" sz="5400" dirty="0"/>
            </a:br>
            <a:r>
              <a:rPr lang="ru-RU" sz="5400" dirty="0"/>
              <a:t> «</a:t>
            </a:r>
            <a:r>
              <a:rPr lang="en-US" sz="5400" dirty="0"/>
              <a:t>E</a:t>
            </a:r>
            <a:r>
              <a:rPr lang="de-DE" sz="5400" dirty="0" err="1"/>
              <a:t>verlasting</a:t>
            </a:r>
            <a:r>
              <a:rPr lang="de-DE" sz="5400" dirty="0"/>
              <a:t> </a:t>
            </a:r>
            <a:r>
              <a:rPr lang="de-DE" sz="5400" dirty="0" err="1"/>
              <a:t>memories</a:t>
            </a:r>
            <a:r>
              <a:rPr lang="ru-RU" sz="5400" dirty="0"/>
              <a:t>»</a:t>
            </a:r>
            <a:endParaRPr lang="en-GB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191000"/>
            <a:ext cx="4442602" cy="1207682"/>
          </a:xfrm>
        </p:spPr>
        <p:txBody>
          <a:bodyPr>
            <a:no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Проект выполнили ученики </a:t>
            </a:r>
            <a:r>
              <a:rPr lang="ru-RU" sz="1800" dirty="0" err="1">
                <a:solidFill>
                  <a:schemeClr val="bg1"/>
                </a:solidFill>
              </a:rPr>
              <a:t>Яндекс.Лицея</a:t>
            </a:r>
            <a:r>
              <a:rPr lang="ru-RU" sz="18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</a:rPr>
              <a:t>Дубинин Дмитрий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</a:rPr>
              <a:t>Дунаев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421263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72D83-AC09-4728-91D0-B62F2184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«Реакции»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B20511-1754-44F7-857E-B405A5CC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7446"/>
            <a:ext cx="3942607" cy="2963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EDCF86-BCF8-4FF3-B1EE-2118D0C2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36" y="1947446"/>
            <a:ext cx="3944204" cy="29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40DA-ED69-4301-A8D5-C6191F79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AF207ED-6558-4FF7-87CA-D4EF1B01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462845" cy="4820714"/>
          </a:xfrm>
        </p:spPr>
      </p:pic>
    </p:spTree>
    <p:extLst>
      <p:ext uri="{BB962C8B-B14F-4D97-AF65-F5344CB8AC3E}">
        <p14:creationId xmlns:p14="http://schemas.microsoft.com/office/powerpoint/2010/main" val="350237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A758C-9E0A-4CA8-87FE-710F8EA8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Битва с Пионером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EAE76-3852-4619-805F-7674A3DA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76400"/>
            <a:ext cx="6934200" cy="48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71536-D2E4-4196-B89B-D5BB862C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урона и достижений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21426-7577-40F2-A320-7358063B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71435"/>
            <a:ext cx="4009546" cy="2990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2C8CB0-E8F9-4F7D-9E1F-B43A0F4B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51" y="2351808"/>
            <a:ext cx="4028376" cy="3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E7B99-D744-4CC3-89B4-BE184980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Меню паузы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572108-9B9A-4444-A76A-AA424B43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1828800"/>
            <a:ext cx="5938838" cy="44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8FA11-D445-45F2-8ED7-FF382EDA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после смерти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0DF527-E7B8-4830-B595-F8EC5EA8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1752600"/>
            <a:ext cx="6462713" cy="48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793A6-F77B-4505-837B-A2D9F3B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Заставка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643E57-5BEA-48F3-B712-133C5EED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3" y="1981200"/>
            <a:ext cx="5929313" cy="44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F7C68-B305-4E08-AF7D-6837299A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GameManager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499D21-A0AC-417E-A7D6-0CFD3D471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133600"/>
            <a:ext cx="5943600" cy="3488882"/>
          </a:xfrm>
        </p:spPr>
      </p:pic>
    </p:spTree>
    <p:extLst>
      <p:ext uri="{BB962C8B-B14F-4D97-AF65-F5344CB8AC3E}">
        <p14:creationId xmlns:p14="http://schemas.microsoft.com/office/powerpoint/2010/main" val="18094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0E8268E-0D22-4D2E-AD2F-568D6B2A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2194629" cy="20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84992-B497-44D0-A7C4-E2B72B1B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0FDD7-F8AB-42FC-9BEF-C264A59B8368}"/>
              </a:ext>
            </a:extLst>
          </p:cNvPr>
          <p:cNvSpPr txBox="1"/>
          <p:nvPr/>
        </p:nvSpPr>
        <p:spPr>
          <a:xfrm>
            <a:off x="990600" y="16002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Компании «</a:t>
            </a:r>
            <a:r>
              <a:rPr lang="en-US" sz="3600" dirty="0"/>
              <a:t>Soviet Games</a:t>
            </a:r>
            <a:r>
              <a:rPr lang="ru-RU" sz="3600" dirty="0"/>
              <a:t>»</a:t>
            </a:r>
            <a:r>
              <a:rPr lang="en-US" sz="3600" dirty="0"/>
              <a:t> </a:t>
            </a:r>
            <a:r>
              <a:rPr lang="ru-RU" sz="3600" dirty="0"/>
              <a:t>за их атмосферную игру и вдохновение!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EF2DD0-F4D1-42B3-9038-BB766063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15163"/>
            <a:ext cx="3048000" cy="31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EC1AB-9914-4794-BAAC-4623EF8F9DCD}"/>
              </a:ext>
            </a:extLst>
          </p:cNvPr>
          <p:cNvSpPr txBox="1"/>
          <p:nvPr/>
        </p:nvSpPr>
        <p:spPr>
          <a:xfrm>
            <a:off x="1676400" y="3075057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А вам 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0878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4E3A8-6AA1-4B97-950A-495BA21E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Вдохновение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E9B3B-15F2-4A38-A2A6-242A30BD9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ru-RU" dirty="0"/>
              <a:t>Игра «Бесконечное лето» от «</a:t>
            </a:r>
            <a:r>
              <a:rPr lang="en-US" dirty="0"/>
              <a:t>Soviet Games</a:t>
            </a:r>
            <a:r>
              <a:rPr lang="ru-RU" dirty="0"/>
              <a:t>»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9D1EAAE-E948-4F2E-8584-2A698C36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4062"/>
            <a:ext cx="7772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3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C6D87-72EA-4C4D-8B19-41164181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Главные герои</a:t>
            </a:r>
            <a:endParaRPr lang="ru-RU" dirty="0"/>
          </a:p>
        </p:txBody>
      </p:sp>
      <p:pic>
        <p:nvPicPr>
          <p:cNvPr id="4" name="Picture 2" descr="H:\Dima\ProjectPygameES\Data\Sprites\Alisa\dialog_preview.png">
            <a:extLst>
              <a:ext uri="{FF2B5EF4-FFF2-40B4-BE49-F238E27FC236}">
                <a16:creationId xmlns:a16="http://schemas.microsoft.com/office/drawing/2014/main" id="{3F1E0FF2-585A-49E9-AFC2-78328D3E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903573"/>
            <a:ext cx="876969" cy="1555913"/>
          </a:xfrm>
          <a:prstGeom prst="rect">
            <a:avLst/>
          </a:prstGeom>
          <a:noFill/>
        </p:spPr>
      </p:pic>
      <p:pic>
        <p:nvPicPr>
          <p:cNvPr id="5" name="Picture 7" descr="H:\Dima\ProjectPygameES\Data\Sprites\Miku\dialog_preview.png">
            <a:extLst>
              <a:ext uri="{FF2B5EF4-FFF2-40B4-BE49-F238E27FC236}">
                <a16:creationId xmlns:a16="http://schemas.microsoft.com/office/drawing/2014/main" id="{09F67362-FA27-4228-8F7B-3B6048E4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8688" y="4114800"/>
            <a:ext cx="1149096" cy="1344686"/>
          </a:xfrm>
          <a:prstGeom prst="rect">
            <a:avLst/>
          </a:prstGeom>
          <a:noFill/>
        </p:spPr>
      </p:pic>
      <p:pic>
        <p:nvPicPr>
          <p:cNvPr id="6" name="Picture 8" descr="H:\Dima\ProjectPygameES\Data\Sprites\Ulyana\dialog_preview.png">
            <a:extLst>
              <a:ext uri="{FF2B5EF4-FFF2-40B4-BE49-F238E27FC236}">
                <a16:creationId xmlns:a16="http://schemas.microsoft.com/office/drawing/2014/main" id="{64DD8FB1-456D-4F93-B4E5-E83F2F04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9637" y="4012487"/>
            <a:ext cx="1052363" cy="144699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9F914-B52B-4450-B66B-46089FC05402}"/>
              </a:ext>
            </a:extLst>
          </p:cNvPr>
          <p:cNvSpPr txBox="1"/>
          <p:nvPr/>
        </p:nvSpPr>
        <p:spPr>
          <a:xfrm>
            <a:off x="6025329" y="5627530"/>
            <a:ext cx="114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Алиса</a:t>
            </a: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4A519-A0C4-4D6C-9A66-11642D54CDC6}"/>
              </a:ext>
            </a:extLst>
          </p:cNvPr>
          <p:cNvSpPr txBox="1"/>
          <p:nvPr/>
        </p:nvSpPr>
        <p:spPr>
          <a:xfrm>
            <a:off x="3429000" y="5627530"/>
            <a:ext cx="130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Ульяна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3AD81-853D-4DA0-9572-A4BF2A4C3A8E}"/>
              </a:ext>
            </a:extLst>
          </p:cNvPr>
          <p:cNvSpPr txBox="1"/>
          <p:nvPr/>
        </p:nvSpPr>
        <p:spPr>
          <a:xfrm>
            <a:off x="1541538" y="5627530"/>
            <a:ext cx="108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Мику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D020A-4411-42CB-8EB2-3E4235770839}"/>
              </a:ext>
            </a:extLst>
          </p:cNvPr>
          <p:cNvSpPr txBox="1"/>
          <p:nvPr/>
        </p:nvSpPr>
        <p:spPr>
          <a:xfrm>
            <a:off x="7020272" y="3423536"/>
            <a:ext cx="143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Славя</a:t>
            </a:r>
          </a:p>
        </p:txBody>
      </p:sp>
      <p:pic>
        <p:nvPicPr>
          <p:cNvPr id="11" name="Picture 3" descr="H:\Dima\ProjectPygameES\Data\Sprites\Semen\dialog_preview.png">
            <a:extLst>
              <a:ext uri="{FF2B5EF4-FFF2-40B4-BE49-F238E27FC236}">
                <a16:creationId xmlns:a16="http://schemas.microsoft.com/office/drawing/2014/main" id="{B2F419A6-65DA-4A1B-B6DE-83D36B4F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676400"/>
            <a:ext cx="760040" cy="1454559"/>
          </a:xfrm>
          <a:prstGeom prst="rect">
            <a:avLst/>
          </a:prstGeom>
          <a:noFill/>
        </p:spPr>
      </p:pic>
      <p:pic>
        <p:nvPicPr>
          <p:cNvPr id="12" name="Picture 4" descr="H:\Dima\ProjectPygameES\Data\Sprites\Semen\dialog_preview.png">
            <a:extLst>
              <a:ext uri="{FF2B5EF4-FFF2-40B4-BE49-F238E27FC236}">
                <a16:creationId xmlns:a16="http://schemas.microsoft.com/office/drawing/2014/main" id="{8170B867-7EF1-4209-B64C-D3CA5C5B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399"/>
            <a:ext cx="760040" cy="1454559"/>
          </a:xfrm>
          <a:prstGeom prst="rect">
            <a:avLst/>
          </a:prstGeom>
          <a:noFill/>
        </p:spPr>
      </p:pic>
      <p:pic>
        <p:nvPicPr>
          <p:cNvPr id="13" name="Picture 5" descr="H:\Dima\ProjectPygameES\Data\Sprites\Lena\dialog_preview.png">
            <a:extLst>
              <a:ext uri="{FF2B5EF4-FFF2-40B4-BE49-F238E27FC236}">
                <a16:creationId xmlns:a16="http://schemas.microsoft.com/office/drawing/2014/main" id="{F4FCBEDB-2980-41F2-8909-27E1606A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27425" y="1676400"/>
            <a:ext cx="701575" cy="1429135"/>
          </a:xfrm>
          <a:prstGeom prst="rect">
            <a:avLst/>
          </a:prstGeom>
          <a:noFill/>
        </p:spPr>
      </p:pic>
      <p:pic>
        <p:nvPicPr>
          <p:cNvPr id="14" name="Picture 6" descr="H:\Dima\ProjectPygameES\Data\Sprites\Slavya\dialog_preview.png">
            <a:extLst>
              <a:ext uri="{FF2B5EF4-FFF2-40B4-BE49-F238E27FC236}">
                <a16:creationId xmlns:a16="http://schemas.microsoft.com/office/drawing/2014/main" id="{E73018D3-482A-48E6-B0E7-DDC32072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74425" y="1676399"/>
            <a:ext cx="804069" cy="1426574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6AFEE7-FF51-4232-8C1C-EE0B936BF2B0}"/>
              </a:ext>
            </a:extLst>
          </p:cNvPr>
          <p:cNvSpPr txBox="1"/>
          <p:nvPr/>
        </p:nvSpPr>
        <p:spPr>
          <a:xfrm>
            <a:off x="4716016" y="3423536"/>
            <a:ext cx="137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Пионер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3D394-3A48-4B12-B0F5-1DAE1C2E3CE0}"/>
              </a:ext>
            </a:extLst>
          </p:cNvPr>
          <p:cNvSpPr txBox="1"/>
          <p:nvPr/>
        </p:nvSpPr>
        <p:spPr>
          <a:xfrm>
            <a:off x="2627784" y="3423536"/>
            <a:ext cx="944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Лена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21B6A-E138-462D-A951-3048B1EDFFAB}"/>
              </a:ext>
            </a:extLst>
          </p:cNvPr>
          <p:cNvSpPr txBox="1"/>
          <p:nvPr/>
        </p:nvSpPr>
        <p:spPr>
          <a:xfrm>
            <a:off x="467544" y="3423536"/>
            <a:ext cx="123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Семен</a:t>
            </a:r>
          </a:p>
        </p:txBody>
      </p:sp>
    </p:spTree>
    <p:extLst>
      <p:ext uri="{BB962C8B-B14F-4D97-AF65-F5344CB8AC3E}">
        <p14:creationId xmlns:p14="http://schemas.microsoft.com/office/powerpoint/2010/main" val="255374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E2DB2-2517-4FDF-AF91-DD005053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C6070F-01EC-411B-8223-764BB4F2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25" y="1729396"/>
            <a:ext cx="2835301" cy="21336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C02258-3CF1-4592-8742-CB510A32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1727593"/>
            <a:ext cx="2835301" cy="2135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8560D2-3484-4D09-8763-DACA4DD89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992011"/>
            <a:ext cx="2731294" cy="2061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65457-A5D4-4A18-A194-92291646CE33}"/>
              </a:ext>
            </a:extLst>
          </p:cNvPr>
          <p:cNvSpPr txBox="1"/>
          <p:nvPr/>
        </p:nvSpPr>
        <p:spPr>
          <a:xfrm>
            <a:off x="188976" y="4038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I: </a:t>
            </a:r>
            <a:r>
              <a:rPr lang="ru-RU" sz="2800" dirty="0"/>
              <a:t>«</a:t>
            </a:r>
            <a:r>
              <a:rPr lang="en-US" sz="2800" dirty="0"/>
              <a:t>Memento</a:t>
            </a:r>
            <a:r>
              <a:rPr lang="ru-RU" sz="2800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9BE96-41FE-441E-AF2B-AAF3C8C0FA6A}"/>
              </a:ext>
            </a:extLst>
          </p:cNvPr>
          <p:cNvSpPr txBox="1"/>
          <p:nvPr/>
        </p:nvSpPr>
        <p:spPr>
          <a:xfrm>
            <a:off x="6096000" y="4038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II: </a:t>
            </a:r>
            <a:r>
              <a:rPr lang="ru-RU" sz="2800" dirty="0"/>
              <a:t>«</a:t>
            </a:r>
            <a:r>
              <a:rPr lang="en-US" sz="2800" dirty="0"/>
              <a:t>Trust</a:t>
            </a:r>
            <a:r>
              <a:rPr lang="ru-RU" sz="2800" dirty="0"/>
              <a:t>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898F1-C988-44CA-824F-DEDA259C7B5D}"/>
              </a:ext>
            </a:extLst>
          </p:cNvPr>
          <p:cNvSpPr txBox="1"/>
          <p:nvPr/>
        </p:nvSpPr>
        <p:spPr>
          <a:xfrm>
            <a:off x="3042047" y="622896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Глава </a:t>
            </a:r>
            <a:r>
              <a:rPr lang="en-US" sz="2800" dirty="0"/>
              <a:t>III: </a:t>
            </a:r>
            <a:r>
              <a:rPr lang="ru-RU" sz="2800" dirty="0"/>
              <a:t>«</a:t>
            </a:r>
            <a:r>
              <a:rPr lang="en-US" sz="2800" dirty="0" err="1"/>
              <a:t>Slavation</a:t>
            </a:r>
            <a:r>
              <a:rPr lang="ru-RU" sz="28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83839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D9441-C508-4D33-864B-C9A12F18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Сражение с врагами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B6F5C-9466-423C-8DF1-D404C31C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3" y="2286000"/>
            <a:ext cx="5929313" cy="33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EEA65-4ECE-4C10-9AC8-8FB40120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Достижения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4CDEFB-D88B-47E3-804D-CFDB6FC53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475740" cy="4953000"/>
          </a:xfrm>
        </p:spPr>
      </p:pic>
    </p:spTree>
    <p:extLst>
      <p:ext uri="{BB962C8B-B14F-4D97-AF65-F5344CB8AC3E}">
        <p14:creationId xmlns:p14="http://schemas.microsoft.com/office/powerpoint/2010/main" val="20252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FA2F3-7351-48A2-888D-15F1BFAF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ООП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0D49450-A449-46E2-AE79-A2F05FDB4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64" y="2971799"/>
            <a:ext cx="4267200" cy="206692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AB844-8F5F-4952-B05E-B6866C1C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31328"/>
            <a:ext cx="2837688" cy="45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4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2A84D-B08D-4540-89B0-5D781DA6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7CD81-B389-42EF-BC1C-F88C70A4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1" y="5657850"/>
            <a:ext cx="213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C528E6-D0E8-433F-B003-8F312828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1" y="1524000"/>
            <a:ext cx="8390097" cy="42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1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2A73E-64EA-4DB8-876A-9585376F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Различные стили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2B823-F018-458E-8918-95A7AC2D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12" y="1569180"/>
            <a:ext cx="3093260" cy="2317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31D8B0-C91F-4968-BDD0-DF313E9A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152" y="1583035"/>
            <a:ext cx="3010648" cy="23031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F1A1EC-BDD3-4781-B96C-72A1AEA3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12" y="4269814"/>
            <a:ext cx="3093260" cy="23404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AE4833-F797-40EC-860D-B000449F2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540" y="4264842"/>
            <a:ext cx="3093260" cy="23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108</Words>
  <Application>Microsoft Office PowerPoint</Application>
  <PresentationFormat>Экран (4:3)</PresentationFormat>
  <Paragraphs>34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Проект-игра:  «Everlasting memories»</vt:lpstr>
      <vt:lpstr>Вдохновение</vt:lpstr>
      <vt:lpstr>Главные герои</vt:lpstr>
      <vt:lpstr>Уровни</vt:lpstr>
      <vt:lpstr>Сражение с врагами</vt:lpstr>
      <vt:lpstr>Достижения</vt:lpstr>
      <vt:lpstr>ООП</vt:lpstr>
      <vt:lpstr>GitHub</vt:lpstr>
      <vt:lpstr>Различные стили</vt:lpstr>
      <vt:lpstr>«Реакции» меню</vt:lpstr>
      <vt:lpstr>Настройки</vt:lpstr>
      <vt:lpstr>Битва с Пионером</vt:lpstr>
      <vt:lpstr>Получение урона и достижений</vt:lpstr>
      <vt:lpstr>Меню паузы</vt:lpstr>
      <vt:lpstr>Экран после смерти</vt:lpstr>
      <vt:lpstr>Заставка</vt:lpstr>
      <vt:lpstr>Класс GameManager</vt:lpstr>
      <vt:lpstr>Спасибо</vt:lpstr>
      <vt:lpstr>Презентация PowerPoint</vt:lpstr>
    </vt:vector>
  </TitlesOfParts>
  <Company>HYATT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IS</dc:creator>
  <cp:lastModifiedBy>Кирилл Дунаев</cp:lastModifiedBy>
  <cp:revision>29</cp:revision>
  <dcterms:created xsi:type="dcterms:W3CDTF">2015-12-09T15:59:37Z</dcterms:created>
  <dcterms:modified xsi:type="dcterms:W3CDTF">2021-03-09T09:01:04Z</dcterms:modified>
</cp:coreProperties>
</file>